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0288588" cy="18291175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995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644" y="2993487"/>
            <a:ext cx="8745300" cy="6368039"/>
          </a:xfrm>
        </p:spPr>
        <p:txBody>
          <a:bodyPr anchor="b"/>
          <a:lstStyle>
            <a:lvl1pPr algn="ctr">
              <a:defRPr sz="675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074" y="9607102"/>
            <a:ext cx="7716441" cy="4416132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441" indent="0" algn="ctr">
              <a:buNone/>
              <a:defRPr sz="2250"/>
            </a:lvl2pPr>
            <a:lvl3pPr marL="1028883" indent="0" algn="ctr">
              <a:buNone/>
              <a:defRPr sz="2025"/>
            </a:lvl3pPr>
            <a:lvl4pPr marL="1543324" indent="0" algn="ctr">
              <a:buNone/>
              <a:defRPr sz="1800"/>
            </a:lvl4pPr>
            <a:lvl5pPr marL="2057766" indent="0" algn="ctr">
              <a:buNone/>
              <a:defRPr sz="1800"/>
            </a:lvl5pPr>
            <a:lvl6pPr marL="2572207" indent="0" algn="ctr">
              <a:buNone/>
              <a:defRPr sz="1800"/>
            </a:lvl6pPr>
            <a:lvl7pPr marL="3086649" indent="0" algn="ctr">
              <a:buNone/>
              <a:defRPr sz="1800"/>
            </a:lvl7pPr>
            <a:lvl8pPr marL="3601090" indent="0" algn="ctr">
              <a:buNone/>
              <a:defRPr sz="1800"/>
            </a:lvl8pPr>
            <a:lvl9pPr marL="4115532" indent="0" algn="ctr">
              <a:buNone/>
              <a:defRPr sz="18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73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69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2771" y="973836"/>
            <a:ext cx="2218477" cy="155009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341" y="973836"/>
            <a:ext cx="6526823" cy="155009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480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41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982" y="4560097"/>
            <a:ext cx="8873907" cy="7608619"/>
          </a:xfrm>
        </p:spPr>
        <p:txBody>
          <a:bodyPr anchor="b"/>
          <a:lstStyle>
            <a:lvl1pPr>
              <a:defRPr sz="675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982" y="12240697"/>
            <a:ext cx="8873907" cy="4001193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441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883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3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7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22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6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10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55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65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340" y="4869178"/>
            <a:ext cx="4372650" cy="116055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598" y="4869178"/>
            <a:ext cx="4372650" cy="116055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42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1" y="973840"/>
            <a:ext cx="8873907" cy="35354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682" y="4483880"/>
            <a:ext cx="4352554" cy="219748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441" indent="0">
              <a:buNone/>
              <a:defRPr sz="2250" b="1"/>
            </a:lvl2pPr>
            <a:lvl3pPr marL="1028883" indent="0">
              <a:buNone/>
              <a:defRPr sz="2025" b="1"/>
            </a:lvl3pPr>
            <a:lvl4pPr marL="1543324" indent="0">
              <a:buNone/>
              <a:defRPr sz="1800" b="1"/>
            </a:lvl4pPr>
            <a:lvl5pPr marL="2057766" indent="0">
              <a:buNone/>
              <a:defRPr sz="1800" b="1"/>
            </a:lvl5pPr>
            <a:lvl6pPr marL="2572207" indent="0">
              <a:buNone/>
              <a:defRPr sz="1800" b="1"/>
            </a:lvl6pPr>
            <a:lvl7pPr marL="3086649" indent="0">
              <a:buNone/>
              <a:defRPr sz="1800" b="1"/>
            </a:lvl7pPr>
            <a:lvl8pPr marL="3601090" indent="0">
              <a:buNone/>
              <a:defRPr sz="1800" b="1"/>
            </a:lvl8pPr>
            <a:lvl9pPr marL="4115532" indent="0">
              <a:buNone/>
              <a:defRPr sz="18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682" y="6681360"/>
            <a:ext cx="4352554" cy="982727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8598" y="4483880"/>
            <a:ext cx="4373990" cy="219748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441" indent="0">
              <a:buNone/>
              <a:defRPr sz="2250" b="1"/>
            </a:lvl2pPr>
            <a:lvl3pPr marL="1028883" indent="0">
              <a:buNone/>
              <a:defRPr sz="2025" b="1"/>
            </a:lvl3pPr>
            <a:lvl4pPr marL="1543324" indent="0">
              <a:buNone/>
              <a:defRPr sz="1800" b="1"/>
            </a:lvl4pPr>
            <a:lvl5pPr marL="2057766" indent="0">
              <a:buNone/>
              <a:defRPr sz="1800" b="1"/>
            </a:lvl5pPr>
            <a:lvl6pPr marL="2572207" indent="0">
              <a:buNone/>
              <a:defRPr sz="1800" b="1"/>
            </a:lvl6pPr>
            <a:lvl7pPr marL="3086649" indent="0">
              <a:buNone/>
              <a:defRPr sz="1800" b="1"/>
            </a:lvl7pPr>
            <a:lvl8pPr marL="3601090" indent="0">
              <a:buNone/>
              <a:defRPr sz="1800" b="1"/>
            </a:lvl8pPr>
            <a:lvl9pPr marL="4115532" indent="0">
              <a:buNone/>
              <a:defRPr sz="18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8598" y="6681360"/>
            <a:ext cx="4373990" cy="982727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68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67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37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1" y="1219412"/>
            <a:ext cx="3318337" cy="4267941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990" y="2633594"/>
            <a:ext cx="5208598" cy="12998590"/>
          </a:xfrm>
        </p:spPr>
        <p:txBody>
          <a:bodyPr/>
          <a:lstStyle>
            <a:lvl1pPr>
              <a:defRPr sz="3601"/>
            </a:lvl1pPr>
            <a:lvl2pPr>
              <a:defRPr sz="3151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681" y="5487353"/>
            <a:ext cx="3318337" cy="10165999"/>
          </a:xfrm>
        </p:spPr>
        <p:txBody>
          <a:bodyPr/>
          <a:lstStyle>
            <a:lvl1pPr marL="0" indent="0">
              <a:buNone/>
              <a:defRPr sz="1800"/>
            </a:lvl1pPr>
            <a:lvl2pPr marL="514441" indent="0">
              <a:buNone/>
              <a:defRPr sz="1575"/>
            </a:lvl2pPr>
            <a:lvl3pPr marL="1028883" indent="0">
              <a:buNone/>
              <a:defRPr sz="1350"/>
            </a:lvl3pPr>
            <a:lvl4pPr marL="1543324" indent="0">
              <a:buNone/>
              <a:defRPr sz="1125"/>
            </a:lvl4pPr>
            <a:lvl5pPr marL="2057766" indent="0">
              <a:buNone/>
              <a:defRPr sz="1125"/>
            </a:lvl5pPr>
            <a:lvl6pPr marL="2572207" indent="0">
              <a:buNone/>
              <a:defRPr sz="1125"/>
            </a:lvl6pPr>
            <a:lvl7pPr marL="3086649" indent="0">
              <a:buNone/>
              <a:defRPr sz="1125"/>
            </a:lvl7pPr>
            <a:lvl8pPr marL="3601090" indent="0">
              <a:buNone/>
              <a:defRPr sz="1125"/>
            </a:lvl8pPr>
            <a:lvl9pPr marL="4115532" indent="0">
              <a:buNone/>
              <a:defRPr sz="112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440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681" y="1219412"/>
            <a:ext cx="3318337" cy="4267941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990" y="2633594"/>
            <a:ext cx="5208598" cy="12998590"/>
          </a:xfrm>
        </p:spPr>
        <p:txBody>
          <a:bodyPr anchor="t"/>
          <a:lstStyle>
            <a:lvl1pPr marL="0" indent="0">
              <a:buNone/>
              <a:defRPr sz="3601"/>
            </a:lvl1pPr>
            <a:lvl2pPr marL="514441" indent="0">
              <a:buNone/>
              <a:defRPr sz="3151"/>
            </a:lvl2pPr>
            <a:lvl3pPr marL="1028883" indent="0">
              <a:buNone/>
              <a:defRPr sz="2700"/>
            </a:lvl3pPr>
            <a:lvl4pPr marL="1543324" indent="0">
              <a:buNone/>
              <a:defRPr sz="2250"/>
            </a:lvl4pPr>
            <a:lvl5pPr marL="2057766" indent="0">
              <a:buNone/>
              <a:defRPr sz="2250"/>
            </a:lvl5pPr>
            <a:lvl6pPr marL="2572207" indent="0">
              <a:buNone/>
              <a:defRPr sz="2250"/>
            </a:lvl6pPr>
            <a:lvl7pPr marL="3086649" indent="0">
              <a:buNone/>
              <a:defRPr sz="2250"/>
            </a:lvl7pPr>
            <a:lvl8pPr marL="3601090" indent="0">
              <a:buNone/>
              <a:defRPr sz="2250"/>
            </a:lvl8pPr>
            <a:lvl9pPr marL="4115532" indent="0">
              <a:buNone/>
              <a:defRPr sz="22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681" y="5487353"/>
            <a:ext cx="3318337" cy="10165999"/>
          </a:xfrm>
        </p:spPr>
        <p:txBody>
          <a:bodyPr/>
          <a:lstStyle>
            <a:lvl1pPr marL="0" indent="0">
              <a:buNone/>
              <a:defRPr sz="1800"/>
            </a:lvl1pPr>
            <a:lvl2pPr marL="514441" indent="0">
              <a:buNone/>
              <a:defRPr sz="1575"/>
            </a:lvl2pPr>
            <a:lvl3pPr marL="1028883" indent="0">
              <a:buNone/>
              <a:defRPr sz="1350"/>
            </a:lvl3pPr>
            <a:lvl4pPr marL="1543324" indent="0">
              <a:buNone/>
              <a:defRPr sz="1125"/>
            </a:lvl4pPr>
            <a:lvl5pPr marL="2057766" indent="0">
              <a:buNone/>
              <a:defRPr sz="1125"/>
            </a:lvl5pPr>
            <a:lvl6pPr marL="2572207" indent="0">
              <a:buNone/>
              <a:defRPr sz="1125"/>
            </a:lvl6pPr>
            <a:lvl7pPr marL="3086649" indent="0">
              <a:buNone/>
              <a:defRPr sz="1125"/>
            </a:lvl7pPr>
            <a:lvl8pPr marL="3601090" indent="0">
              <a:buNone/>
              <a:defRPr sz="1125"/>
            </a:lvl8pPr>
            <a:lvl9pPr marL="4115532" indent="0">
              <a:buNone/>
              <a:defRPr sz="112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021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341" y="973840"/>
            <a:ext cx="8873907" cy="3535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341" y="4869178"/>
            <a:ext cx="8873907" cy="11605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341" y="16953213"/>
            <a:ext cx="2314932" cy="973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DD3AD-B03A-4C96-B812-5DB90EF9DF0E}" type="datetimeFigureOut">
              <a:rPr lang="es-ES" smtClean="0"/>
              <a:t>16/12/2024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8095" y="16953213"/>
            <a:ext cx="3472398" cy="973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6315" y="16953213"/>
            <a:ext cx="2314932" cy="973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1FA7-7F1C-41C1-A5FE-665F310336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03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28883" rtl="0" eaLnBrk="1" latinLnBrk="0" hangingPunct="1">
        <a:lnSpc>
          <a:spcPct val="90000"/>
        </a:lnSpc>
        <a:spcBef>
          <a:spcPct val="0"/>
        </a:spcBef>
        <a:buNone/>
        <a:defRPr sz="4951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21" indent="-257221" algn="l" defTabSz="1028883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1" kern="1200">
          <a:solidFill>
            <a:schemeClr val="tx1"/>
          </a:solidFill>
          <a:latin typeface="+mn-lt"/>
          <a:ea typeface="+mn-ea"/>
          <a:cs typeface="+mn-cs"/>
        </a:defRPr>
      </a:lvl1pPr>
      <a:lvl2pPr marL="771662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286104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545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986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9428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869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8311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2752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441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883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324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766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2207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649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1090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5532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8jpapcordoba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520" y="11232991"/>
            <a:ext cx="2972763" cy="218272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31523" y="237626"/>
            <a:ext cx="8425542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 </a:t>
            </a:r>
            <a:r>
              <a:rPr lang="es-ES" sz="2400" b="1" dirty="0"/>
              <a:t>RECOMENDACIONES PARA EL DISEÑO DEL PÓSTER</a:t>
            </a:r>
          </a:p>
          <a:p>
            <a:r>
              <a:rPr lang="es-ES" sz="2000" dirty="0"/>
              <a:t> </a:t>
            </a:r>
            <a:r>
              <a:rPr lang="es-ES" sz="2000" dirty="0">
                <a:solidFill>
                  <a:srgbClr val="C00000"/>
                </a:solidFill>
              </a:rPr>
              <a:t>No modifique el tamaño de esta plantilla. Envíe solo una página, un póster por cada comunicación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C00000"/>
                </a:solidFill>
              </a:rPr>
              <a:t>Puede usar la siguiente diapo de esta plantilla en blanco para su diseño y luego eliminar esta.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C00000"/>
                </a:solidFill>
              </a:rPr>
              <a:t>Tamaño</a:t>
            </a:r>
            <a:r>
              <a:rPr lang="es-ES" sz="2000" dirty="0"/>
              <a:t> de letra de texto superior a 18 </a:t>
            </a:r>
            <a:r>
              <a:rPr lang="es-ES" sz="2000" dirty="0" err="1"/>
              <a:t>ptos</a:t>
            </a:r>
            <a:r>
              <a:rPr lang="es-ES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C00000"/>
                </a:solidFill>
              </a:rPr>
              <a:t>TAMAÑO LETRA EN GRÁFICOS Y LEYENDAS</a:t>
            </a:r>
            <a:r>
              <a:rPr lang="es-ES" sz="20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C00000"/>
                </a:solidFill>
              </a:rPr>
              <a:t>Tamaño de letra superior a 18 </a:t>
            </a:r>
            <a:r>
              <a:rPr lang="es-ES" sz="2000" dirty="0" err="1">
                <a:solidFill>
                  <a:srgbClr val="C00000"/>
                </a:solidFill>
              </a:rPr>
              <a:t>ptos</a:t>
            </a:r>
            <a:r>
              <a:rPr lang="es-ES" sz="2000" dirty="0"/>
              <a:t>. en gráficos y leyendas.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S" sz="2000" dirty="0"/>
              <a:t>Si crea el gráfico con letra mayor a 18 </a:t>
            </a:r>
            <a:r>
              <a:rPr lang="es-ES" sz="2000" dirty="0" err="1"/>
              <a:t>ptos</a:t>
            </a:r>
            <a:r>
              <a:rPr lang="es-ES" sz="2000" dirty="0"/>
              <a:t> y luego lo reduce para introducirlo en el Póster, habrá reducido la letra y no se leerá. Hay que crear la letra del gráfico cuando ya tenga el tamaño del gráfico adaptado.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C00000"/>
                </a:solidFill>
              </a:rPr>
              <a:t>TIPOGRAFÍA</a:t>
            </a:r>
            <a:r>
              <a:rPr lang="es-ES" sz="2000" dirty="0"/>
              <a:t> : Procure elegir tipografía que sea visible.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C00000"/>
                </a:solidFill>
              </a:rPr>
              <a:t>NEGRITA Y CURSIVA</a:t>
            </a:r>
            <a:r>
              <a:rPr lang="es-ES" sz="2000" dirty="0"/>
              <a:t>: Evitar usar texto en negrita ni cursiva.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>
                <a:solidFill>
                  <a:srgbClr val="C00000"/>
                </a:solidFill>
              </a:rPr>
              <a:t>FONDO</a:t>
            </a:r>
            <a:r>
              <a:rPr lang="es-ES" sz="2000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S" sz="2000" dirty="0"/>
              <a:t> Mejor Seleccione un fondo liso sin ornamentos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s-ES" sz="2000" dirty="0"/>
              <a:t>Color del fondo que contraste con las letras del texto.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400" b="1" dirty="0">
                <a:solidFill>
                  <a:srgbClr val="FF0000"/>
                </a:solidFill>
              </a:rPr>
              <a:t>Logos</a:t>
            </a:r>
            <a:r>
              <a:rPr lang="es-ES" sz="2000" dirty="0"/>
              <a:t>. Es necesario que pongas al menos </a:t>
            </a:r>
            <a:r>
              <a:rPr lang="es-ES" sz="2000" b="1" dirty="0">
                <a:solidFill>
                  <a:srgbClr val="FF0000"/>
                </a:solidFill>
              </a:rPr>
              <a:t>uno de los logos corporativos </a:t>
            </a:r>
            <a:r>
              <a:rPr lang="es-ES" sz="2000" dirty="0"/>
              <a:t>de las jornadas que está al pie de esta plantilla.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/>
              <a:t>Enviar esta plantilla una vez esté diseñada en este formato </a:t>
            </a:r>
            <a:r>
              <a:rPr lang="es-ES" sz="2000" dirty="0" err="1"/>
              <a:t>pptx</a:t>
            </a:r>
            <a:r>
              <a:rPr lang="es-ES" sz="2000" dirty="0"/>
              <a:t> a la dirección </a:t>
            </a:r>
            <a:r>
              <a:rPr lang="es-ES" sz="2000"/>
              <a:t>de correo </a:t>
            </a:r>
            <a:r>
              <a:rPr lang="es-ES" sz="2000" b="0" i="0">
                <a:solidFill>
                  <a:srgbClr val="1155CC"/>
                </a:solidFill>
                <a:effectLst/>
                <a:latin typeface="docs-Roboto"/>
                <a:hlinkClick r:id="rId3"/>
              </a:rPr>
              <a:t>28jpapcordoba</a:t>
            </a:r>
            <a:r>
              <a:rPr lang="es-ES" sz="2000" b="0" i="0" dirty="0" err="1">
                <a:solidFill>
                  <a:srgbClr val="1155CC"/>
                </a:solidFill>
                <a:effectLst/>
                <a:latin typeface="docs-Roboto"/>
                <a:hlinkClick r:id="rId3"/>
              </a:rPr>
              <a:t>@gmail.com</a:t>
            </a:r>
            <a:r>
              <a:rPr lang="es-ES" sz="2000" b="0" i="0" dirty="0">
                <a:solidFill>
                  <a:srgbClr val="202124"/>
                </a:solidFill>
                <a:effectLst/>
                <a:latin typeface="docs-Roboto"/>
              </a:rPr>
              <a:t> </a:t>
            </a:r>
          </a:p>
          <a:p>
            <a:endParaRPr lang="es-ES" sz="2000" dirty="0">
              <a:solidFill>
                <a:srgbClr val="202124"/>
              </a:solidFill>
              <a:latin typeface="docs-Roboto"/>
            </a:endParaRPr>
          </a:p>
          <a:p>
            <a:r>
              <a:rPr lang="es-ES" sz="2000" dirty="0"/>
              <a:t>No hay exposición oral, la exposición será en formato virtual en pantalla digital durante las 28ª jornadas AndAPap, días 14 y 15 de marzo 2025 en la sede de las Jornadas y en plataforma Moodle.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000" dirty="0"/>
              <a:t>Se incluirá el resumen de las comunicaciones en el libro digital de las jornadas.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7E320FC-A9BE-4A95-9561-4AFBCED8D8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523" y="9011569"/>
            <a:ext cx="7052092" cy="1745069"/>
          </a:xfrm>
          <a:prstGeom prst="rect">
            <a:avLst/>
          </a:prstGeom>
        </p:spPr>
      </p:pic>
      <p:pic>
        <p:nvPicPr>
          <p:cNvPr id="6" name="Imagen 5" descr="Diagrama&#10;&#10;AI-generated content may be incorrect.">
            <a:extLst>
              <a:ext uri="{FF2B5EF4-FFF2-40B4-BE49-F238E27FC236}">
                <a16:creationId xmlns:a16="http://schemas.microsoft.com/office/drawing/2014/main" id="{179BD6EF-FCB9-FC8C-C23B-76EB205972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50" y="10756638"/>
            <a:ext cx="2209800" cy="312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4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533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2&quot; unique_id=&quot;40974&quot;&gt;&lt;object type=&quot;3&quot; unique_id=&quot;40975&quot;&gt;&lt;property id=&quot;20148&quot; value=&quot;5&quot;/&gt;&lt;property id=&quot;20300&quot; value=&quot;Diapositiva 1&quot;/&gt;&lt;property id=&quot;20307&quot; value=&quot;256&quot;/&gt;&lt;/object&gt;&lt;object type=&quot;3&quot; unique_id=&quot;40976&quot;&gt;&lt;property id=&quot;20148&quot; value=&quot;5&quot;/&gt;&lt;property id=&quot;20300&quot; value=&quot;Diapositiva 2&quot;/&gt;&lt;property id=&quot;20307&quot; value=&quot;257&quot;/&gt;&lt;/object&gt;&lt;/object&gt;&lt;object type=&quot;8&quot; unique_id=&quot;409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259</Words>
  <Application>Microsoft Office PowerPoint</Application>
  <PresentationFormat>Personalizado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docs-Roboto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Pepe Murcia</dc:creator>
  <cp:lastModifiedBy>Pepe Murcia</cp:lastModifiedBy>
  <cp:revision>30</cp:revision>
  <dcterms:created xsi:type="dcterms:W3CDTF">2019-03-07T16:54:39Z</dcterms:created>
  <dcterms:modified xsi:type="dcterms:W3CDTF">2024-12-16T22:55:43Z</dcterms:modified>
</cp:coreProperties>
</file>